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sldIdLst>
    <p:sldId id="256" r:id="rId2"/>
    <p:sldId id="309" r:id="rId3"/>
    <p:sldId id="313" r:id="rId4"/>
    <p:sldId id="310" r:id="rId5"/>
    <p:sldId id="311" r:id="rId6"/>
    <p:sldId id="312" r:id="rId7"/>
    <p:sldId id="314" r:id="rId8"/>
    <p:sldId id="315" r:id="rId9"/>
    <p:sldId id="316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2019/12/17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一定の</a:t>
            </a:r>
            <a:r>
              <a:rPr kumimoji="1" lang="ja-JP" altLang="en-US" sz="320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/>
              <a:t>で</a:t>
            </a:r>
            <a:endParaRPr kumimoji="1" lang="en-US" altLang="ja-JP" sz="3200"/>
          </a:p>
          <a:p>
            <a:endParaRPr lang="en-US" altLang="ja-JP" sz="3200"/>
          </a:p>
          <a:p>
            <a:r>
              <a:rPr lang="ja-JP" altLang="en-US" sz="3200"/>
              <a:t>コストを</a:t>
            </a:r>
            <a:r>
              <a:rPr lang="ja-JP" altLang="en-US" sz="3200">
                <a:solidFill>
                  <a:srgbClr val="FF0000"/>
                </a:solidFill>
              </a:rPr>
              <a:t>最小化</a:t>
            </a:r>
            <a:r>
              <a:rPr lang="ja-JP" altLang="en-US" sz="3200"/>
              <a:t>する</a:t>
            </a:r>
            <a:r>
              <a:rPr lang="en-US" altLang="ja-JP" sz="3200"/>
              <a:t> or </a:t>
            </a:r>
            <a:r>
              <a:rPr lang="ja-JP" altLang="en-US" sz="3200"/>
              <a:t>価値を</a:t>
            </a:r>
            <a:r>
              <a:rPr lang="ja-JP" altLang="en-US" sz="3200">
                <a:solidFill>
                  <a:srgbClr val="FF0000"/>
                </a:solidFill>
              </a:rPr>
              <a:t>最大化</a:t>
            </a:r>
            <a:r>
              <a:rPr lang="ja-JP" altLang="en-US" sz="3200"/>
              <a:t>する</a:t>
            </a:r>
            <a:endParaRPr lang="en-US" altLang="ja-JP" sz="3200"/>
          </a:p>
          <a:p>
            <a:endParaRPr lang="en-US" altLang="ja-JP" sz="3200"/>
          </a:p>
          <a:p>
            <a:r>
              <a:rPr lang="ja-JP" altLang="en-US" sz="3200"/>
              <a:t>ように、何かの組み合わせや順番を決める問題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323528" y="119675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貪欲法は組み合わせ最適化問題の</a:t>
            </a:r>
            <a:r>
              <a:rPr kumimoji="1" lang="ja-JP" altLang="en-US" sz="2400">
                <a:solidFill>
                  <a:srgbClr val="FF0000"/>
                </a:solidFill>
              </a:rPr>
              <a:t>近似解</a:t>
            </a:r>
            <a:r>
              <a:rPr kumimoji="1" lang="ja-JP" altLang="en-US" sz="2400"/>
              <a:t>を与える</a:t>
            </a:r>
            <a:r>
              <a:rPr lang="ja-JP" altLang="en-US" sz="2400"/>
              <a:t>手法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611560" y="2348880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・選べる選択肢に、なんらかの方法で順番付けをする</a:t>
            </a:r>
            <a:endParaRPr kumimoji="1" lang="en-US" altLang="ja-JP" sz="2400"/>
          </a:p>
          <a:p>
            <a:r>
              <a:rPr lang="ja-JP" altLang="en-US" sz="2400"/>
              <a:t>・制約条件を満たす限り、上から順に選ぶ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408F89C-4875-F848-8439-63F8FC090A47}"/>
              </a:ext>
            </a:extLst>
          </p:cNvPr>
          <p:cNvSpPr txBox="1"/>
          <p:nvPr/>
        </p:nvSpPr>
        <p:spPr>
          <a:xfrm>
            <a:off x="6228184" y="5517232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多くの場合、貪欲法は</a:t>
            </a:r>
            <a:endParaRPr kumimoji="1" lang="en-US" altLang="ja-JP"/>
          </a:p>
          <a:p>
            <a:r>
              <a:rPr lang="ja-JP" altLang="en-US"/>
              <a:t>　わりと良い解を与える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6496</TotalTime>
  <Words>345</Words>
  <Application>Microsoft Macintosh PowerPoint</Application>
  <PresentationFormat>画面に合わせる (4:3)</PresentationFormat>
  <Paragraphs>87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HGｺﾞｼｯｸE</vt:lpstr>
      <vt:lpstr>游ゴシック</vt:lpstr>
      <vt:lpstr>Arial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1257</cp:revision>
  <dcterms:created xsi:type="dcterms:W3CDTF">2019-01-02T05:23:01Z</dcterms:created>
  <dcterms:modified xsi:type="dcterms:W3CDTF">2019-12-06T09:05:17Z</dcterms:modified>
</cp:coreProperties>
</file>